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r:id="rId8" roundtripDataSignature="AMtx7miMqf4ut6hu5IGHGjeqx3JNdbtbS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3261604-B628-41A6-A1B5-31B34CA06414}">
  <a:tblStyle styleId="{A3261604-B628-41A6-A1B5-31B34CA0641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fill>
          <a:solidFill>
            <a:srgbClr val="D0DEEF"/>
          </a:solidFill>
        </a:fill>
      </a:tcStyle>
    </a:band1H>
    <a:band2H>
      <a:tcTxStyle/>
    </a:band2H>
    <a:band1V>
      <a:tcTxStyle/>
      <a:tcStyle>
        <a:fill>
          <a:solidFill>
            <a:srgbClr val="D0DEEF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-922986" y="2897746"/>
            <a:ext cx="227527" cy="4705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 flipH="1">
            <a:off x="-980941" y="3850782"/>
            <a:ext cx="171718" cy="7630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graphicFrame>
        <p:nvGraphicFramePr>
          <p:cNvPr id="86" name="Google Shape;86;p1"/>
          <p:cNvGraphicFramePr/>
          <p:nvPr/>
        </p:nvGraphicFramePr>
        <p:xfrm>
          <a:off x="321970" y="27045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{A3261604-B628-41A6-A1B5-31B34CA06414}</a:tableStyleId>
              </a:tblPr>
              <a:tblGrid>
                <a:gridCol w="1936125"/>
                <a:gridCol w="1936125"/>
                <a:gridCol w="1936125"/>
                <a:gridCol w="1936125"/>
                <a:gridCol w="1936125"/>
                <a:gridCol w="1936125"/>
              </a:tblGrid>
              <a:tr h="4893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2400" u="none" cap="none" strike="noStrike">
                          <a:solidFill>
                            <a:schemeClr val="dk1"/>
                          </a:solidFill>
                        </a:rPr>
                        <a:t>FEMME</a:t>
                      </a:r>
                      <a:endParaRPr sz="2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chemeClr val="dk1"/>
                          </a:solidFill>
                        </a:rPr>
                        <a:t>U18</a:t>
                      </a: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poulie</a:t>
                      </a:r>
                      <a:endParaRPr b="0" i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chemeClr val="dk1"/>
                          </a:solidFill>
                        </a:rPr>
                        <a:t>U21</a:t>
                      </a: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poulie</a:t>
                      </a:r>
                      <a:endParaRPr b="0" i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Senior 1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poulie</a:t>
                      </a:r>
                      <a:endParaRPr b="0" i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Senior 2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poulie</a:t>
                      </a:r>
                      <a:endParaRPr b="0" i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Senior 3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poulie</a:t>
                      </a:r>
                      <a:endParaRPr b="0" i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</a:tr>
              <a:tr h="913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/>
                        <a:t>SALLE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/>
                        <a:t>18 M</a:t>
                      </a:r>
                      <a:endParaRPr b="1" sz="2000" u="none" cap="none" strike="noStrike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LECHARDEUR Méline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266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Pontchâteau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04/11/2023</a:t>
                      </a:r>
                      <a:endParaRPr b="1" sz="1200" u="none" cap="none" strike="noStrike"/>
                    </a:p>
                  </a:txBody>
                  <a:tcPr marT="45725" marB="45725" marR="91450" marL="91450">
                    <a:solidFill>
                      <a:srgbClr val="E7376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/>
                        <a:t>LEROUX-ROCHER Jennyfer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/>
                        <a:t>275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Châteaubriant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2</a:t>
                      </a:r>
                      <a:r>
                        <a:rPr b="1" lang="fr-FR" sz="1200"/>
                        <a:t>1/01/2024</a:t>
                      </a:r>
                      <a:endParaRPr b="1" sz="1200" u="none" cap="none" strike="noStrike"/>
                    </a:p>
                  </a:txBody>
                  <a:tcPr marT="45725" marB="45725" marR="91450" marL="91450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BODIN Mathilda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/>
                        <a:t>275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P</a:t>
                      </a:r>
                      <a:r>
                        <a:rPr b="1" lang="fr-FR" sz="1200"/>
                        <a:t>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14/10/2023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BF95D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GINEAU Marie Claude</a:t>
                      </a:r>
                      <a:endParaRPr b="1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                     </a:t>
                      </a: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247    </a:t>
                      </a:r>
                      <a:endParaRPr b="1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Pornic    </a:t>
                      </a:r>
                      <a:endParaRPr b="1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10/04/2017</a:t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rgbClr val="E06666"/>
                    </a:solidFill>
                  </a:tcPr>
                </a:tc>
              </a:tr>
              <a:tr h="913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/>
                        <a:t>SALLE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/>
                        <a:t>2</a:t>
                      </a:r>
                      <a:r>
                        <a:rPr b="1" lang="fr-FR" sz="2000"/>
                        <a:t> X 18 M</a:t>
                      </a:r>
                      <a:endParaRPr b="1" sz="20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fr-FR" sz="1200"/>
                        <a:t>LECHARDEUR Méline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>
                          <a:solidFill>
                            <a:schemeClr val="dk1"/>
                          </a:solidFill>
                        </a:rPr>
                        <a:t>5</a:t>
                      </a:r>
                      <a:r>
                        <a:rPr b="1" lang="fr-FR"/>
                        <a:t>48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P</a:t>
                      </a:r>
                      <a:r>
                        <a:rPr b="1" lang="fr-FR" sz="1200"/>
                        <a:t>ontchâteau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0</a:t>
                      </a:r>
                      <a:r>
                        <a:rPr b="1" lang="fr-FR" sz="1200"/>
                        <a:t>4/11/2023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E7376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/>
                        <a:t>L</a:t>
                      </a:r>
                      <a:r>
                        <a:rPr b="1" lang="fr-FR" sz="1200"/>
                        <a:t>EROUX-ROCHER Jennyfer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/>
                        <a:t>54</a:t>
                      </a:r>
                      <a:r>
                        <a:rPr b="1" lang="fr-FR"/>
                        <a:t>9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Châteaubriant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21/01/2024</a:t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BODIN Mathilda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/>
                        <a:t>544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14/10/2023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BF95D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GINEAU Marie Claude</a:t>
                      </a:r>
                      <a:endParaRPr b="1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                     </a:t>
                      </a:r>
                      <a:r>
                        <a:rPr b="1" lang="fr-FR" sz="1400">
                          <a:solidFill>
                            <a:schemeClr val="dk1"/>
                          </a:solidFill>
                        </a:rPr>
                        <a:t>441</a:t>
                      </a:r>
                      <a:endParaRPr b="1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                   Pornic   </a:t>
                      </a:r>
                      <a:endParaRPr b="1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              10/04/2017</a:t>
                      </a:r>
                      <a:endParaRPr b="1"/>
                    </a:p>
                  </a:txBody>
                  <a:tcPr marT="45725" marB="45725" marR="91450" marL="9145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rgbClr val="E06666"/>
                    </a:solidFill>
                  </a:tcPr>
                </a:tc>
              </a:tr>
              <a:tr h="8808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/>
                        <a:t>TIR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/>
                        <a:t> CAMPAGNE</a:t>
                      </a:r>
                      <a:endParaRPr b="1" sz="20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LECHARDEUR</a:t>
                      </a: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Meline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>
                          <a:solidFill>
                            <a:schemeClr val="dk1"/>
                          </a:solidFill>
                        </a:rPr>
                        <a:t> 362</a:t>
                      </a:r>
                      <a:endParaRPr b="1" sz="14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L</a:t>
                      </a:r>
                      <a:r>
                        <a:rPr b="1" lang="fr-FR" sz="1200"/>
                        <a:t>a Turballe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27/05/2023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E7376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None/>
                      </a:pPr>
                      <a:r>
                        <a:rPr b="1" lang="fr-FR" sz="1200"/>
                        <a:t>L</a:t>
                      </a:r>
                      <a:r>
                        <a:rPr b="1" lang="fr-FR" sz="1200"/>
                        <a:t>EROUX-ROCHER Jennyfer</a:t>
                      </a:r>
                      <a:endParaRPr b="1"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None/>
                      </a:pPr>
                      <a:r>
                        <a:rPr b="1" lang="fr-FR" sz="1200"/>
                        <a:t>246</a:t>
                      </a:r>
                      <a:endParaRPr b="1"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None/>
                      </a:pPr>
                      <a:r>
                        <a:rPr b="1" lang="fr-FR" sz="1200"/>
                        <a:t>Pornic</a:t>
                      </a:r>
                      <a:endParaRPr b="1" sz="12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/>
                        <a:t>18/05/2023</a:t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GAUTIER</a:t>
                      </a:r>
                      <a:r>
                        <a:rPr b="1" lang="fr-FR" sz="1200"/>
                        <a:t> Corélia</a:t>
                      </a:r>
                      <a:endParaRPr b="1" sz="12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/>
                        <a:t>293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Saumur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01/09/2019</a:t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rgbClr val="BF95D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rgbClr val="E06666"/>
                    </a:solidFill>
                  </a:tcPr>
                </a:tc>
              </a:tr>
              <a:tr h="4420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/>
                        <a:t>FEMME</a:t>
                      </a:r>
                      <a:endParaRPr b="1" sz="20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Cadet F </a:t>
                      </a:r>
                      <a:r>
                        <a:rPr b="0" i="1" lang="fr-FR" sz="1800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Junior F</a:t>
                      </a: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b="0" i="1" lang="fr-FR" sz="1800">
                          <a:solidFill>
                            <a:schemeClr val="dk1"/>
                          </a:solidFill>
                        </a:rPr>
                        <a:t>poulie</a:t>
                      </a:r>
                      <a:endParaRPr b="0" i="1"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Senior 1 F </a:t>
                      </a:r>
                      <a:r>
                        <a:rPr b="0" i="1" lang="fr-FR" sz="1800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Senior</a:t>
                      </a: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 2 F </a:t>
                      </a:r>
                      <a:r>
                        <a:rPr b="0" i="1" lang="fr-FR" sz="1800">
                          <a:solidFill>
                            <a:schemeClr val="dk1"/>
                          </a:solidFill>
                        </a:rPr>
                        <a:t>poulie</a:t>
                      </a:r>
                      <a:endParaRPr b="0" i="1"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Senior 3 F </a:t>
                      </a:r>
                      <a:r>
                        <a:rPr b="0" i="1" lang="fr-FR" sz="1800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8218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/>
                        <a:t>SALLE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/>
                        <a:t>25 M</a:t>
                      </a:r>
                      <a:endParaRPr b="1" sz="20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E7376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BF95D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E06666"/>
                    </a:solidFill>
                  </a:tcPr>
                </a:tc>
              </a:tr>
              <a:tr h="8218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/>
                        <a:t>SALLE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/>
                        <a:t>2 X 25 M</a:t>
                      </a:r>
                      <a:endParaRPr b="1" sz="20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E7376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BF95D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E06666"/>
                    </a:solidFill>
                  </a:tcPr>
                </a:tc>
              </a:tr>
              <a:tr h="8218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/>
                        <a:t>FITA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/>
                        <a:t>SALLE</a:t>
                      </a:r>
                      <a:endParaRPr b="1" sz="20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E7376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BF95D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E0666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2019-11-29T13:19:30Z</dcterms:created>
  <dc:creator>Thierry Loirat</dc:creator>
</cp:coreProperties>
</file>